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</p:sldMasterIdLst>
  <p:notesMasterIdLst>
    <p:notesMasterId r:id="rId27"/>
  </p:notesMasterIdLst>
  <p:sldIdLst>
    <p:sldId id="257" r:id="rId4"/>
    <p:sldId id="258" r:id="rId5"/>
    <p:sldId id="259" r:id="rId6"/>
    <p:sldId id="260" r:id="rId7"/>
    <p:sldId id="262" r:id="rId8"/>
    <p:sldId id="283" r:id="rId9"/>
    <p:sldId id="281" r:id="rId10"/>
    <p:sldId id="278" r:id="rId11"/>
    <p:sldId id="268" r:id="rId12"/>
    <p:sldId id="267" r:id="rId13"/>
    <p:sldId id="286" r:id="rId14"/>
    <p:sldId id="279" r:id="rId15"/>
    <p:sldId id="264" r:id="rId16"/>
    <p:sldId id="266" r:id="rId17"/>
    <p:sldId id="287" r:id="rId18"/>
    <p:sldId id="280" r:id="rId19"/>
    <p:sldId id="270" r:id="rId20"/>
    <p:sldId id="271" r:id="rId21"/>
    <p:sldId id="274" r:id="rId22"/>
    <p:sldId id="272" r:id="rId23"/>
    <p:sldId id="273" r:id="rId24"/>
    <p:sldId id="288" r:id="rId25"/>
    <p:sldId id="28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355F2-1743-4B21-B309-D4C8E9978E07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A35C5-2A0B-4321-B87F-3C8FB80B6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60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326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76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927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849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85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868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287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83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173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96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1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8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5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9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10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4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3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131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0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BAD-85BA-4E07-ACD6-CD672DD837D9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265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BAD-85BA-4E07-ACD6-CD672DD837D9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37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3BD15-C010-49B8-A36D-D4AE60575CE6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0CC2-54F1-4DC0-9CE0-163EF6C454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606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ADF24E-8985-4A5E-B90C-2A06BDEED865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236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41896-E4B0-4F78-8FC1-AD7222919F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76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57BAD-85BA-4E07-ACD6-CD672DD837D9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783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3BD15-C010-49B8-A36D-D4AE60575CE6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70CC2-54F1-4DC0-9CE0-163EF6C454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94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5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97C16E-A2B0-ED85-0F59-A139D149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320" y="4936738"/>
            <a:ext cx="150495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950" y="1901631"/>
            <a:ext cx="849933" cy="2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65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51124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A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3A3C3AD9-A92A-70EF-0B1F-3F82348BC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05" y="1486380"/>
            <a:ext cx="7842460" cy="52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3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STC B Mayfield to City: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Key Changes from Preferred Route Published in March 2023 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151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51C285-0025-117B-56C2-369970EFF756}"/>
              </a:ext>
            </a:extLst>
          </p:cNvPr>
          <p:cNvSpPr txBox="1"/>
          <p:nvPr/>
        </p:nvSpPr>
        <p:spPr>
          <a:xfrm>
            <a:off x="1293600" y="250711"/>
            <a:ext cx="1003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11">
              <a:defRPr/>
            </a:pPr>
            <a:r>
              <a:rPr lang="en-GB" sz="3600" dirty="0">
                <a:solidFill>
                  <a:prstClr val="black"/>
                </a:solidFill>
                <a:latin typeface="Calibri Light" panose="020F0302020204030204"/>
              </a:rPr>
              <a:t>Sustainable Transport Corridor B - Mayfield to City</a:t>
            </a:r>
            <a:endParaRPr lang="en-IE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48690"/>
            <a:ext cx="37407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u="sng" dirty="0"/>
          </a:p>
          <a:p>
            <a:r>
              <a:rPr lang="en-US" u="sng" dirty="0"/>
              <a:t>Key Changes:</a:t>
            </a:r>
          </a:p>
          <a:p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cycle tracks on </a:t>
            </a:r>
            <a:r>
              <a:rPr lang="en-US" dirty="0" err="1"/>
              <a:t>Colmcille</a:t>
            </a:r>
            <a:r>
              <a:rPr lang="en-US" dirty="0"/>
              <a:t> Avenue replaced by a quiet street cycle route on nearby streets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Signal control added at the junction of </a:t>
            </a:r>
            <a:r>
              <a:rPr lang="en-US" dirty="0" err="1"/>
              <a:t>Murmont</a:t>
            </a:r>
            <a:r>
              <a:rPr lang="en-US" dirty="0"/>
              <a:t> Lawn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right turn ban onto Middle </a:t>
            </a:r>
            <a:r>
              <a:rPr lang="en-US" dirty="0" err="1"/>
              <a:t>Glanmire</a:t>
            </a:r>
            <a:r>
              <a:rPr lang="en-US" dirty="0"/>
              <a:t> Road at St Luke’s Cross omitted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CD5A0-3607-8E4B-ED2E-8182CF23C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28" y="948690"/>
            <a:ext cx="8358365" cy="521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91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036" y="1834090"/>
            <a:ext cx="3949454" cy="2678287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342196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B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10" name="Picture 9" descr="A map of a neighborhood&#10;&#10;Description automatically generated">
            <a:extLst>
              <a:ext uri="{FF2B5EF4-FFF2-40B4-BE49-F238E27FC236}">
                <a16:creationId xmlns:a16="http://schemas.microsoft.com/office/drawing/2014/main" id="{982D6BB3-F4B4-CD67-3DBA-3BE1ABE21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36" y="3153763"/>
            <a:ext cx="4031744" cy="2610228"/>
          </a:xfrm>
          <a:prstGeom prst="rect">
            <a:avLst/>
          </a:prstGeom>
        </p:spPr>
      </p:pic>
      <p:pic>
        <p:nvPicPr>
          <p:cNvPr id="13" name="Picture 12" descr="A map of a road junction&#10;&#10;Description automatically generated">
            <a:extLst>
              <a:ext uri="{FF2B5EF4-FFF2-40B4-BE49-F238E27FC236}">
                <a16:creationId xmlns:a16="http://schemas.microsoft.com/office/drawing/2014/main" id="{DBD99D2B-8E5D-5BB3-0CEA-54B4CCCE6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08" y="3393205"/>
            <a:ext cx="4036871" cy="261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689779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B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EECDC53F-BC75-64D9-026A-7A2E72CD2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25" y="1450372"/>
            <a:ext cx="7930269" cy="525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8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STC C Blackpool to City: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Key Changes from Preferred Route Published in March 2023 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6329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51C285-0025-117B-56C2-369970EFF756}"/>
              </a:ext>
            </a:extLst>
          </p:cNvPr>
          <p:cNvSpPr txBox="1"/>
          <p:nvPr/>
        </p:nvSpPr>
        <p:spPr>
          <a:xfrm>
            <a:off x="1293600" y="250711"/>
            <a:ext cx="1003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11">
              <a:defRPr/>
            </a:pPr>
            <a:r>
              <a:rPr lang="en-GB" sz="3600" dirty="0">
                <a:solidFill>
                  <a:prstClr val="black"/>
                </a:solidFill>
                <a:latin typeface="Calibri Light" panose="020F0302020204030204"/>
              </a:rPr>
              <a:t>Sustainable Transport Corridor C - Blackpool to City</a:t>
            </a:r>
            <a:endParaRPr lang="en-IE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60176"/>
            <a:ext cx="47401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u="sng" dirty="0"/>
              <a:t>Key Changes:</a:t>
            </a:r>
          </a:p>
          <a:p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 gate at Dublin Street to be replaced by signal priority and traffic management measures on Dublin Hill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Proposed bus gates at Watercourse Road, to be replaced by traffic access restrictions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Changes to the lane configurations on the N20 and Cathedral Walk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 of Orchard Court off-line cycle route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8FFA4-E4FA-B016-1791-1773F7DC1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477" y="897042"/>
            <a:ext cx="7493648" cy="469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77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675077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C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C29C7FF3-3EB5-D4E7-5C22-0C1838538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0" y="1651501"/>
            <a:ext cx="7137620" cy="47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87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839293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C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FAA94F30-9D53-C20C-51B5-2000FFFC9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1480930"/>
            <a:ext cx="7666064" cy="524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82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C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C29C7FF3-3EB5-D4E7-5C22-0C1838538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50" y="1651501"/>
            <a:ext cx="7137620" cy="47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99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8113" y="628587"/>
            <a:ext cx="1035843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DC5"/>
                </a:solidFill>
              </a:rPr>
              <a:t>BusConnects Cork </a:t>
            </a:r>
          </a:p>
          <a:p>
            <a:pPr algn="ctr"/>
            <a:r>
              <a:rPr lang="en-US" sz="4800" b="1" dirty="0">
                <a:solidFill>
                  <a:srgbClr val="007DC5"/>
                </a:solidFill>
              </a:rPr>
              <a:t>Sustainable Transport Corridors </a:t>
            </a:r>
          </a:p>
          <a:p>
            <a:pPr algn="ctr"/>
            <a:r>
              <a:rPr lang="en-US" sz="4800" b="1" dirty="0">
                <a:solidFill>
                  <a:srgbClr val="007DC5"/>
                </a:solidFill>
              </a:rPr>
              <a:t>Third Public Consultation </a:t>
            </a:r>
          </a:p>
          <a:p>
            <a:pPr algn="ctr"/>
            <a:endParaRPr lang="en-US" sz="4800" b="1" dirty="0">
              <a:solidFill>
                <a:srgbClr val="007DC5"/>
              </a:solidFill>
            </a:endParaRPr>
          </a:p>
          <a:p>
            <a:pPr algn="ctr"/>
            <a:r>
              <a:rPr lang="en-US" sz="3600" b="1" dirty="0"/>
              <a:t>Community Forum – Tuesday 28</a:t>
            </a:r>
            <a:r>
              <a:rPr lang="en-US" sz="3600" b="1" baseline="30000" dirty="0"/>
              <a:t>th</a:t>
            </a:r>
            <a:r>
              <a:rPr lang="en-US" sz="3600" b="1" dirty="0"/>
              <a:t> Nov 2023</a:t>
            </a:r>
          </a:p>
          <a:p>
            <a:pPr algn="ctr"/>
            <a:endParaRPr lang="en-US" sz="3600" dirty="0"/>
          </a:p>
          <a:p>
            <a:pPr marL="714375"/>
            <a:r>
              <a:rPr lang="en-US" sz="3000" dirty="0"/>
              <a:t>Sustainable Transport Corridor A – Dunkettle to City</a:t>
            </a:r>
          </a:p>
          <a:p>
            <a:pPr marL="714375"/>
            <a:r>
              <a:rPr lang="en-US" sz="3000" dirty="0"/>
              <a:t>Sustainable Transport Corridor B – Mayfield to City</a:t>
            </a:r>
          </a:p>
          <a:p>
            <a:pPr marL="714375"/>
            <a:r>
              <a:rPr lang="en-US" sz="3000" dirty="0"/>
              <a:t>Sustainable Transport Corridor C – Blackpool to City </a:t>
            </a:r>
          </a:p>
        </p:txBody>
      </p:sp>
    </p:spTree>
    <p:extLst>
      <p:ext uri="{BB962C8B-B14F-4D97-AF65-F5344CB8AC3E}">
        <p14:creationId xmlns:p14="http://schemas.microsoft.com/office/powerpoint/2010/main" val="2947640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117257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C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89F96117-2A49-B6F5-3CC1-1E3C56CCF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86" y="1690871"/>
            <a:ext cx="7221556" cy="476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01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244394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C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E3E34403-68A4-DF9E-EB55-A64E5FCB3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91" y="1519626"/>
            <a:ext cx="7547145" cy="504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90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6594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 err="1"/>
                        <a:t>BusConnects</a:t>
                      </a:r>
                      <a:r>
                        <a:rPr lang="en-GB" sz="2600" b="1" dirty="0"/>
                        <a:t> Cork Third Round of Public Consultation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red and white email&#10;&#10;Description automatically generated">
            <a:extLst>
              <a:ext uri="{FF2B5EF4-FFF2-40B4-BE49-F238E27FC236}">
                <a16:creationId xmlns:a16="http://schemas.microsoft.com/office/drawing/2014/main" id="{28C2C930-41B9-9984-B42A-DA50E90F5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21" y="1645765"/>
            <a:ext cx="7593512" cy="436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2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047022"/>
              </p:ext>
            </p:extLst>
          </p:nvPr>
        </p:nvGraphicFramePr>
        <p:xfrm>
          <a:off x="2826551" y="1996440"/>
          <a:ext cx="6794205" cy="307848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Deadline for Submissions Monday 18th December 2023</a:t>
                      </a:r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r>
                        <a:rPr lang="en-GB" sz="2800" b="1" dirty="0"/>
                        <a:t>www.busconnects.ie/cork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389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6036" y="628587"/>
            <a:ext cx="1087057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Introductions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lvl="1">
              <a:lnSpc>
                <a:spcPct val="150000"/>
              </a:lnSpc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Independent Chairperson		Simon Nugent </a:t>
            </a:r>
            <a:endParaRPr lang="en-US" sz="2600" dirty="0"/>
          </a:p>
          <a:p>
            <a:pPr lvl="1">
              <a:lnSpc>
                <a:spcPct val="150000"/>
              </a:lnSpc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NTA					Hugh Creegan, Deputy CEO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					Con Kehely, Head of 		 					</a:t>
            </a:r>
            <a:r>
              <a:rPr lang="en-US" sz="2600" dirty="0" err="1">
                <a:solidFill>
                  <a:schemeClr val="dk1"/>
                </a:solidFill>
                <a:sym typeface="Arial"/>
              </a:rPr>
              <a:t>BusConnects</a:t>
            </a:r>
            <a:r>
              <a:rPr lang="en-US" sz="2600" dirty="0">
                <a:solidFill>
                  <a:schemeClr val="dk1"/>
                </a:solidFill>
                <a:sym typeface="Arial"/>
              </a:rPr>
              <a:t> Regional Cities 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         				 	Terry Brennan, Senior    							Communications Manager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Jacobs  					 Bruce Slattery, Director  </a:t>
            </a:r>
          </a:p>
        </p:txBody>
      </p:sp>
    </p:spTree>
    <p:extLst>
      <p:ext uri="{BB962C8B-B14F-4D97-AF65-F5344CB8AC3E}">
        <p14:creationId xmlns:p14="http://schemas.microsoft.com/office/powerpoint/2010/main" val="268113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8667" y="446755"/>
            <a:ext cx="1219199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of Meeting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We will endeavor to finish the meeting on time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Please turn mobile phones to silent or off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Chairperson will call on contributors in turn 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State your name and the name of the group you represent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To allow maximum participation, please keep contributions short  </a:t>
            </a:r>
          </a:p>
          <a:p>
            <a:pPr lvl="1">
              <a:buClr>
                <a:schemeClr val="dk1"/>
              </a:buClr>
              <a:buSzPts val="2800"/>
              <a:tabLst>
                <a:tab pos="2603500" algn="l"/>
              </a:tabLst>
            </a:pP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5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several banners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3690A85B-40A6-A801-C5FA-F78760C67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49" y="147484"/>
            <a:ext cx="9498253" cy="67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30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3F081D40-E24B-01BA-FCCF-4506B268C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91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STC A Dunkettle to City: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Key Changes from Preferred Route Published in March 2023 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800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51C285-0025-117B-56C2-369970EFF756}"/>
              </a:ext>
            </a:extLst>
          </p:cNvPr>
          <p:cNvSpPr txBox="1"/>
          <p:nvPr/>
        </p:nvSpPr>
        <p:spPr>
          <a:xfrm>
            <a:off x="1293600" y="250711"/>
            <a:ext cx="1003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11">
              <a:defRPr/>
            </a:pPr>
            <a:r>
              <a:rPr lang="en-GB" sz="3600" dirty="0">
                <a:solidFill>
                  <a:prstClr val="black"/>
                </a:solidFill>
                <a:latin typeface="Calibri Light" panose="020F0302020204030204"/>
              </a:rPr>
              <a:t>Sustainable Transport Corridor A - Dunkettle to City</a:t>
            </a:r>
            <a:endParaRPr lang="en-IE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88235"/>
            <a:ext cx="4239490" cy="274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GB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Changes: </a:t>
            </a:r>
          </a:p>
          <a:p>
            <a:pPr lvl="0">
              <a:lnSpc>
                <a:spcPct val="107000"/>
              </a:lnSpc>
            </a:pPr>
            <a:endParaRPr lang="en-GB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bus-rail interchange added with bus, cycle and pedestrian access from Alfred Street 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 development at a number of junctions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07EAC5-3B41-0D00-2655-FC65E8CD5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239490" y="1088235"/>
            <a:ext cx="7897856" cy="49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91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427195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A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158D5EFA-6609-656E-D8BD-44698F2FE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74" y="1465032"/>
            <a:ext cx="7874571" cy="524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047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701</Words>
  <Application>Microsoft Office PowerPoint</Application>
  <PresentationFormat>Widescreen</PresentationFormat>
  <Paragraphs>113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1_Office Theme</vt:lpstr>
      <vt:lpstr>2_Office Theme</vt:lpstr>
      <vt:lpstr>Office Theme</vt:lpstr>
      <vt:lpstr>PowerPoint Presentation</vt:lpstr>
      <vt:lpstr>            </vt:lpstr>
      <vt:lpstr>            </vt:lpstr>
      <vt:lpstr>            </vt:lpstr>
      <vt:lpstr>            </vt:lpstr>
      <vt:lpstr>            </vt:lpstr>
      <vt:lpstr>            </vt:lpstr>
      <vt:lpstr>PowerPoint Presentation</vt:lpstr>
      <vt:lpstr>            </vt:lpstr>
      <vt:lpstr>            </vt:lpstr>
      <vt:lpstr>            </vt:lpstr>
      <vt:lpstr>PowerPoint Presentation</vt:lpstr>
      <vt:lpstr>            </vt:lpstr>
      <vt:lpstr>            </vt:lpstr>
      <vt:lpstr>            </vt:lpstr>
      <vt:lpstr>PowerPoint Presentation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Brennan</dc:creator>
  <cp:lastModifiedBy>Terry Brennan</cp:lastModifiedBy>
  <cp:revision>13</cp:revision>
  <dcterms:created xsi:type="dcterms:W3CDTF">2023-11-27T07:15:51Z</dcterms:created>
  <dcterms:modified xsi:type="dcterms:W3CDTF">2023-12-20T16:23:04Z</dcterms:modified>
</cp:coreProperties>
</file>