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25"/>
  </p:notesMasterIdLst>
  <p:sldIdLst>
    <p:sldId id="257" r:id="rId4"/>
    <p:sldId id="258" r:id="rId5"/>
    <p:sldId id="259" r:id="rId6"/>
    <p:sldId id="260" r:id="rId7"/>
    <p:sldId id="262" r:id="rId8"/>
    <p:sldId id="283" r:id="rId9"/>
    <p:sldId id="281" r:id="rId10"/>
    <p:sldId id="414" r:id="rId11"/>
    <p:sldId id="268" r:id="rId12"/>
    <p:sldId id="293" r:id="rId13"/>
    <p:sldId id="294" r:id="rId14"/>
    <p:sldId id="295" r:id="rId15"/>
    <p:sldId id="415" r:id="rId16"/>
    <p:sldId id="416" r:id="rId17"/>
    <p:sldId id="286" r:id="rId18"/>
    <p:sldId id="418" r:id="rId19"/>
    <p:sldId id="264" r:id="rId20"/>
    <p:sldId id="266" r:id="rId21"/>
    <p:sldId id="419" r:id="rId22"/>
    <p:sldId id="288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355F2-1743-4B21-B309-D4C8E9978E07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35C5-2A0B-4321-B87F-3C8FB80B6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60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2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9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18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444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2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76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27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9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96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1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8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9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1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4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1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2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265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37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BD15-C010-49B8-A36D-D4AE60575CE6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0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DF24E-8985-4A5E-B90C-2A06BDEED865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236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41896-E4B0-4F78-8FC1-AD7222919F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76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78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BD15-C010-49B8-A36D-D4AE60575CE6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94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7C16E-A2B0-ED85-0F59-A139D149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320" y="4936738"/>
            <a:ext cx="15049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50" y="1901631"/>
            <a:ext cx="849933" cy="2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881477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E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road&#10;&#10;Description automatically generated">
            <a:extLst>
              <a:ext uri="{FF2B5EF4-FFF2-40B4-BE49-F238E27FC236}">
                <a16:creationId xmlns:a16="http://schemas.microsoft.com/office/drawing/2014/main" id="{B320BE3E-0D0F-FCDB-E472-865833EDF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3" y="1523083"/>
            <a:ext cx="7728959" cy="520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5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33067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E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24F5B458-D386-1D7C-564E-E217C344A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48" y="1470109"/>
            <a:ext cx="7831164" cy="51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055435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E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town&#10;&#10;Description automatically generated">
            <a:extLst>
              <a:ext uri="{FF2B5EF4-FFF2-40B4-BE49-F238E27FC236}">
                <a16:creationId xmlns:a16="http://schemas.microsoft.com/office/drawing/2014/main" id="{464A63F7-83A6-BB18-C623-73ECA3878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1" y="1523890"/>
            <a:ext cx="7751222" cy="51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E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42C5DF54-9832-2CE1-BADF-6159512DF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09" y="1532506"/>
            <a:ext cx="7928102" cy="52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4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E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4B36EA3B-A613-E6B9-41FD-A772E9242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69" y="1781042"/>
            <a:ext cx="7270110" cy="49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32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F </a:t>
            </a:r>
            <a:r>
              <a:rPr lang="en-US" sz="4800" b="1" dirty="0" err="1">
                <a:solidFill>
                  <a:srgbClr val="007DC5"/>
                </a:solidFill>
                <a:latin typeface="Calibri" panose="020F0502020204030204"/>
                <a:sym typeface="Arial"/>
              </a:rPr>
              <a:t>Bishopstown</a:t>
            </a: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151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053548" y="250711"/>
            <a:ext cx="1027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Sustainable Transport Corridor F - Bishopstown to City</a:t>
            </a:r>
            <a:endParaRPr lang="en-IE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ECE2-FE8D-324D-E7A7-399B723D7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375" y="897042"/>
            <a:ext cx="7533390" cy="47322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F03A70-5991-3A13-33F0-0F30EF54530B}"/>
              </a:ext>
            </a:extLst>
          </p:cNvPr>
          <p:cNvSpPr/>
          <p:nvPr/>
        </p:nvSpPr>
        <p:spPr>
          <a:xfrm>
            <a:off x="0" y="693449"/>
            <a:ext cx="455537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Recap:</a:t>
            </a:r>
          </a:p>
          <a:p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Bus priority - mix of dedicated bus lanes/SCP, Bus Gates and turning restrictions.</a:t>
            </a:r>
          </a:p>
          <a:p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Bus Gates proposed outside UCC Gates.</a:t>
            </a:r>
          </a:p>
          <a:p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Wilton Roundabout to be changed to a </a:t>
            </a:r>
            <a:r>
              <a:rPr lang="en-U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signalised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 junction.</a:t>
            </a:r>
          </a:p>
          <a:p>
            <a:pPr lvl="0"/>
            <a:endParaRPr lang="en-US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Dedicated cycle tracks or alternative off corridor cycle facilities along full corridor.</a:t>
            </a:r>
          </a:p>
          <a:p>
            <a:pPr lvl="0"/>
            <a:endParaRPr lang="en-US" u="sng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Key Changes: </a:t>
            </a:r>
          </a:p>
          <a:p>
            <a:pPr lvl="0"/>
            <a:endParaRPr lang="en-US" u="sng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Inbound bus lane on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Curraheen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Road replaced with Peak PM left turn ban at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Melbourn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Rd junction. Section of outbound bus lane between </a:t>
            </a:r>
            <a:r>
              <a:rPr lang="en-GB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Melbourn</a:t>
            </a: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 Road and Hawkes Road omitted.</a:t>
            </a:r>
          </a:p>
          <a:p>
            <a:pPr lvl="0"/>
            <a:endParaRPr lang="en-GB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Design development at junctions.</a:t>
            </a:r>
          </a:p>
        </p:txBody>
      </p:sp>
    </p:spTree>
    <p:extLst>
      <p:ext uri="{BB962C8B-B14F-4D97-AF65-F5344CB8AC3E}">
        <p14:creationId xmlns:p14="http://schemas.microsoft.com/office/powerpoint/2010/main" val="3067130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92797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F 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E4FB41C4-8881-4D9F-3504-B8D2346CB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87" y="1567262"/>
            <a:ext cx="7363110" cy="502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16191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F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highway&#10;&#10;Description automatically generated">
            <a:extLst>
              <a:ext uri="{FF2B5EF4-FFF2-40B4-BE49-F238E27FC236}">
                <a16:creationId xmlns:a16="http://schemas.microsoft.com/office/drawing/2014/main" id="{21148B1C-6527-01EE-DC46-BB162630B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72" y="1532506"/>
            <a:ext cx="7810691" cy="522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6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F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25497E8F-ED96-FDA6-A88D-A018A99DA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6" y="1532506"/>
            <a:ext cx="7656647" cy="52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9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DC5"/>
                </a:solidFill>
              </a:rPr>
              <a:t>BusConnects Cork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Sustainable Transport Corridors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Third Public Consultation </a:t>
            </a:r>
          </a:p>
          <a:p>
            <a:pPr algn="ctr"/>
            <a:endParaRPr lang="en-US" sz="4800" b="1" dirty="0">
              <a:solidFill>
                <a:srgbClr val="007DC5"/>
              </a:solidFill>
            </a:endParaRPr>
          </a:p>
          <a:p>
            <a:pPr algn="ctr"/>
            <a:r>
              <a:rPr lang="en-US" sz="3600" b="1" dirty="0"/>
              <a:t>Community Forum – Monday 4</a:t>
            </a:r>
            <a:r>
              <a:rPr lang="en-US" sz="3600" b="1" baseline="30000" dirty="0"/>
              <a:t>th</a:t>
            </a:r>
            <a:r>
              <a:rPr lang="en-US" sz="3600" b="1" dirty="0"/>
              <a:t> Dec 2023</a:t>
            </a:r>
          </a:p>
          <a:p>
            <a:pPr algn="ctr"/>
            <a:endParaRPr lang="en-US" sz="3600" dirty="0"/>
          </a:p>
          <a:p>
            <a:pPr marL="714375"/>
            <a:r>
              <a:rPr lang="en-US" sz="3000" dirty="0"/>
              <a:t>Sustainable Transport Corridor E – Ballincollig to City</a:t>
            </a:r>
          </a:p>
          <a:p>
            <a:pPr marL="714375"/>
            <a:r>
              <a:rPr lang="en-US" sz="3000" dirty="0"/>
              <a:t>Sustainable Transport Corridor F – </a:t>
            </a:r>
            <a:r>
              <a:rPr lang="en-US" sz="3000" dirty="0" err="1"/>
              <a:t>Bishopstown</a:t>
            </a:r>
            <a:r>
              <a:rPr lang="en-US" sz="3000" dirty="0"/>
              <a:t> to City</a:t>
            </a:r>
          </a:p>
        </p:txBody>
      </p:sp>
    </p:spTree>
    <p:extLst>
      <p:ext uri="{BB962C8B-B14F-4D97-AF65-F5344CB8AC3E}">
        <p14:creationId xmlns:p14="http://schemas.microsoft.com/office/powerpoint/2010/main" val="294764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6594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 err="1"/>
                        <a:t>BusConnects</a:t>
                      </a:r>
                      <a:r>
                        <a:rPr lang="en-GB" sz="2600" b="1" dirty="0"/>
                        <a:t> Cork Third Round of Public Consultation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red and white email&#10;&#10;Description automatically generated">
            <a:extLst>
              <a:ext uri="{FF2B5EF4-FFF2-40B4-BE49-F238E27FC236}">
                <a16:creationId xmlns:a16="http://schemas.microsoft.com/office/drawing/2014/main" id="{28C2C930-41B9-9984-B42A-DA50E90F5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21" y="1645765"/>
            <a:ext cx="7593512" cy="436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2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47022"/>
              </p:ext>
            </p:extLst>
          </p:nvPr>
        </p:nvGraphicFramePr>
        <p:xfrm>
          <a:off x="2826551" y="1996440"/>
          <a:ext cx="6794205" cy="307848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Deadline for Submissions Monday 18th December 2023</a:t>
                      </a:r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r>
                        <a:rPr lang="en-GB" sz="2800" b="1" dirty="0"/>
                        <a:t>www.busconnects.ie/cork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89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036" y="628587"/>
            <a:ext cx="108705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lvl="1">
              <a:lnSpc>
                <a:spcPct val="150000"/>
              </a:lnSpc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Independent Chairperson		Simon Nugent </a:t>
            </a:r>
            <a:endParaRPr lang="en-US" sz="2600" dirty="0"/>
          </a:p>
          <a:p>
            <a:pPr lvl="1">
              <a:lnSpc>
                <a:spcPct val="150000"/>
              </a:lnSpc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NTA					Hugh Creegan, Deputy CEO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					Con Kehely, Head of 		 					</a:t>
            </a:r>
            <a:r>
              <a:rPr lang="en-US" sz="2600" dirty="0" err="1">
                <a:solidFill>
                  <a:schemeClr val="dk1"/>
                </a:solidFill>
                <a:sym typeface="Arial"/>
              </a:rPr>
              <a:t>BusConnects</a:t>
            </a:r>
            <a:r>
              <a:rPr lang="en-US" sz="2600" dirty="0">
                <a:solidFill>
                  <a:schemeClr val="dk1"/>
                </a:solidFill>
                <a:sym typeface="Arial"/>
              </a:rPr>
              <a:t> Regional Cities 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         				 	Terry Brennan, Senior    							Communications Manager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ROD  					 Deirdre Neff, Principal Engineer </a:t>
            </a:r>
          </a:p>
        </p:txBody>
      </p:sp>
    </p:spTree>
    <p:extLst>
      <p:ext uri="{BB962C8B-B14F-4D97-AF65-F5344CB8AC3E}">
        <p14:creationId xmlns:p14="http://schemas.microsoft.com/office/powerpoint/2010/main" val="268113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667" y="446755"/>
            <a:ext cx="1219199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of Meeting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We will endeavor to finish the meeting on time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Please turn mobile phones to silent or off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Chairperson will call on contributors in turn 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State your name and the name of the group you represent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To allow maximum participation, please keep contributions short  </a:t>
            </a:r>
          </a:p>
          <a:p>
            <a:pPr lvl="1">
              <a:buClr>
                <a:schemeClr val="dk1"/>
              </a:buClr>
              <a:buSzPts val="2800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5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everal banners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3690A85B-40A6-A801-C5FA-F78760C67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49" y="147484"/>
            <a:ext cx="9498253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3F081D40-E24B-01BA-FCCF-4506B268C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E Ballincollig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80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1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Sustainable Transport Corridor E - Ballincollig to City</a:t>
            </a:r>
            <a:endParaRPr lang="en-IE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296" y="826990"/>
            <a:ext cx="3128356" cy="543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u="sng" dirty="0"/>
              <a:t>Recap: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Bus priority - mix of dedicated Bus Lanes, Signal Controlled Priority and Bus Gates.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Dedicated cycle facilities are provided from the N22 junction at Ovens Rd to Dennehy’s Cross where the cycle facilities diverge onto the facilities provided along STC F.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Key Changes: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Design development at a number of junctions - filter lanes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A735B-0F21-7420-56A7-A459B82B7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68" y="897042"/>
            <a:ext cx="8636923" cy="54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298214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E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road&#10;&#10;Description automatically generated">
            <a:extLst>
              <a:ext uri="{FF2B5EF4-FFF2-40B4-BE49-F238E27FC236}">
                <a16:creationId xmlns:a16="http://schemas.microsoft.com/office/drawing/2014/main" id="{4BAC658D-44A5-1CF1-B243-021C93B87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13" y="1515733"/>
            <a:ext cx="7451210" cy="504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4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689</Words>
  <Application>Microsoft Office PowerPoint</Application>
  <PresentationFormat>Widescreen</PresentationFormat>
  <Paragraphs>103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1_Office Theme</vt:lpstr>
      <vt:lpstr>2_Office Theme</vt:lpstr>
      <vt:lpstr>Office Theme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Brennan</dc:creator>
  <cp:lastModifiedBy>Terry Brennan</cp:lastModifiedBy>
  <cp:revision>31</cp:revision>
  <dcterms:created xsi:type="dcterms:W3CDTF">2023-11-27T07:15:51Z</dcterms:created>
  <dcterms:modified xsi:type="dcterms:W3CDTF">2023-12-20T16:20:37Z</dcterms:modified>
</cp:coreProperties>
</file>